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70894-B5EB-4960-B00C-F5AB64A80D07}" type="datetimeFigureOut">
              <a:rPr lang="de-DE" smtClean="0"/>
              <a:t>02.01.2014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59744-9493-4FFE-9783-040057E034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2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59744-9493-4FFE-9783-040057E034F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77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59744-9493-4FFE-9783-040057E034F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778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59744-9493-4FFE-9783-040057E034F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778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59744-9493-4FFE-9783-040057E034F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778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59744-9493-4FFE-9783-040057E034F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77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F9F-AC90-4E18-9456-270B1F1BF0A2}" type="datetimeFigureOut">
              <a:rPr lang="de-DE" smtClean="0"/>
              <a:t>02.01.2014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969A4665-F781-419C-B030-97567138062F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F9F-AC90-4E18-9456-270B1F1BF0A2}" type="datetimeFigureOut">
              <a:rPr lang="de-DE" smtClean="0"/>
              <a:t>02.01.2014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4665-F781-419C-B030-97567138062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F9F-AC90-4E18-9456-270B1F1BF0A2}" type="datetimeFigureOut">
              <a:rPr lang="de-DE" smtClean="0"/>
              <a:t>02.01.2014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4665-F781-419C-B030-97567138062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F9F-AC90-4E18-9456-270B1F1BF0A2}" type="datetimeFigureOut">
              <a:rPr lang="de-DE" smtClean="0"/>
              <a:t>02.01.2014</a:t>
            </a:fld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A4665-F781-419C-B030-97567138062F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F9F-AC90-4E18-9456-270B1F1BF0A2}" type="datetimeFigureOut">
              <a:rPr lang="de-DE" smtClean="0"/>
              <a:t>02.01.2014</a:t>
            </a:fld>
            <a:endParaRPr lang="de-D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A4665-F781-419C-B030-97567138062F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F9F-AC90-4E18-9456-270B1F1BF0A2}" type="datetimeFigureOut">
              <a:rPr lang="de-DE" smtClean="0"/>
              <a:t>02.01.2014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4665-F781-419C-B030-97567138062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F9F-AC90-4E18-9456-270B1F1BF0A2}" type="datetimeFigureOut">
              <a:rPr lang="de-DE" smtClean="0"/>
              <a:t>02.01.2014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4665-F781-419C-B030-97567138062F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F9F-AC90-4E18-9456-270B1F1BF0A2}" type="datetimeFigureOut">
              <a:rPr lang="de-DE" smtClean="0"/>
              <a:t>02.01.2014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4665-F781-419C-B030-97567138062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F9F-AC90-4E18-9456-270B1F1BF0A2}" type="datetimeFigureOut">
              <a:rPr lang="de-DE" smtClean="0"/>
              <a:t>02.01.2014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A4665-F781-419C-B030-97567138062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FAAF9F-AC90-4E18-9456-270B1F1BF0A2}" type="datetimeFigureOut">
              <a:rPr lang="de-DE" smtClean="0"/>
              <a:t>02.01.2014</a:t>
            </a:fld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9A4665-F781-419C-B030-97567138062F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F9F-AC90-4E18-9456-270B1F1BF0A2}" type="datetimeFigureOut">
              <a:rPr lang="de-DE" smtClean="0"/>
              <a:t>02.01.2014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4665-F781-419C-B030-97567138062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69A4665-F781-419C-B030-97567138062F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3FAAF9F-AC90-4E18-9456-270B1F1BF0A2}" type="datetimeFigureOut">
              <a:rPr lang="de-DE" smtClean="0"/>
              <a:t>02.01.2014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Produktion von Wiener Würstchen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0"/>
            <a:ext cx="7239000" cy="1143000"/>
          </a:xfrm>
        </p:spPr>
        <p:txBody>
          <a:bodyPr/>
          <a:lstStyle/>
          <a:p>
            <a:r>
              <a:rPr lang="de-DE" sz="6000" dirty="0" smtClean="0"/>
              <a:t>1. Schritt</a:t>
            </a:r>
            <a:endParaRPr lang="de-DE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412776"/>
            <a:ext cx="7467600" cy="4419600"/>
          </a:xfrm>
        </p:spPr>
        <p:txBody>
          <a:bodyPr>
            <a:normAutofit lnSpcReduction="10000"/>
          </a:bodyPr>
          <a:lstStyle/>
          <a:p>
            <a:r>
              <a:rPr lang="de-DE" sz="4800" b="1" u="sng" dirty="0" smtClean="0"/>
              <a:t>Zutaten abwiegen</a:t>
            </a:r>
          </a:p>
          <a:p>
            <a:r>
              <a:rPr lang="de-DE" sz="4000" b="1" dirty="0" smtClean="0"/>
              <a:t>Wiener Würstchen bestehen aus magerem Schweine- und Rindfleisch, Speck, Wasser in Form von Eis, Salz (</a:t>
            </a:r>
            <a:r>
              <a:rPr lang="de-DE" sz="4000" b="1" dirty="0" err="1" smtClean="0"/>
              <a:t>Nitritpökelsalz</a:t>
            </a:r>
            <a:r>
              <a:rPr lang="de-DE" sz="4000" b="1" dirty="0" smtClean="0"/>
              <a:t>), Gewürzen und wenigen Zusatzstoffen 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39492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0"/>
            <a:ext cx="7239000" cy="1143000"/>
          </a:xfrm>
        </p:spPr>
        <p:txBody>
          <a:bodyPr/>
          <a:lstStyle/>
          <a:p>
            <a:r>
              <a:rPr lang="de-DE" sz="6000" dirty="0"/>
              <a:t>2</a:t>
            </a:r>
            <a:r>
              <a:rPr lang="de-DE" sz="6000" dirty="0" smtClean="0"/>
              <a:t>. Schritt</a:t>
            </a:r>
            <a:endParaRPr lang="de-DE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43664" cy="432048"/>
          </a:xfrm>
        </p:spPr>
        <p:txBody>
          <a:bodyPr>
            <a:normAutofit fontScale="62500" lnSpcReduction="20000"/>
          </a:bodyPr>
          <a:lstStyle/>
          <a:p>
            <a:r>
              <a:rPr lang="de-DE" sz="3600" b="1" dirty="0" smtClean="0"/>
              <a:t>Zutaten in den Schneidmischer geben und alles Zerkleinern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6" t="9869" r="24995"/>
          <a:stretch/>
        </p:blipFill>
        <p:spPr>
          <a:xfrm>
            <a:off x="539552" y="1628800"/>
            <a:ext cx="3779271" cy="481396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1" t="13664" r="22480"/>
          <a:stretch/>
        </p:blipFill>
        <p:spPr>
          <a:xfrm>
            <a:off x="4427984" y="1628800"/>
            <a:ext cx="3870511" cy="477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0"/>
            <a:ext cx="7239000" cy="1143000"/>
          </a:xfrm>
        </p:spPr>
        <p:txBody>
          <a:bodyPr/>
          <a:lstStyle/>
          <a:p>
            <a:r>
              <a:rPr lang="de-DE" sz="6000" dirty="0" smtClean="0"/>
              <a:t>3. Schritt</a:t>
            </a:r>
            <a:endParaRPr lang="de-DE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43664" cy="432048"/>
          </a:xfrm>
        </p:spPr>
        <p:txBody>
          <a:bodyPr>
            <a:normAutofit fontScale="70000" lnSpcReduction="20000"/>
          </a:bodyPr>
          <a:lstStyle/>
          <a:p>
            <a:r>
              <a:rPr lang="de-DE" sz="3600" b="1" dirty="0" smtClean="0"/>
              <a:t>Fertiges Brät in den Füllen einfüllen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t="16124" r="7116"/>
          <a:stretch/>
        </p:blipFill>
        <p:spPr>
          <a:xfrm>
            <a:off x="467543" y="2204864"/>
            <a:ext cx="4560251" cy="33123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5069" r="30825"/>
          <a:stretch/>
        </p:blipFill>
        <p:spPr>
          <a:xfrm>
            <a:off x="5148064" y="1429608"/>
            <a:ext cx="3279770" cy="47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0"/>
            <a:ext cx="7239000" cy="1143000"/>
          </a:xfrm>
        </p:spPr>
        <p:txBody>
          <a:bodyPr/>
          <a:lstStyle/>
          <a:p>
            <a:r>
              <a:rPr lang="de-DE" sz="6000" dirty="0"/>
              <a:t>4</a:t>
            </a:r>
            <a:r>
              <a:rPr lang="de-DE" sz="6000" dirty="0" smtClean="0"/>
              <a:t>. Schritt</a:t>
            </a:r>
            <a:endParaRPr lang="de-DE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43664" cy="432048"/>
          </a:xfrm>
        </p:spPr>
        <p:txBody>
          <a:bodyPr>
            <a:normAutofit fontScale="70000" lnSpcReduction="20000"/>
          </a:bodyPr>
          <a:lstStyle/>
          <a:p>
            <a:r>
              <a:rPr lang="de-DE" sz="3600" b="1" dirty="0" smtClean="0"/>
              <a:t>Wiener Würstchen in die Hülle füllen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" r="38017" b="20220"/>
          <a:stretch/>
        </p:blipFill>
        <p:spPr>
          <a:xfrm>
            <a:off x="1475656" y="1484784"/>
            <a:ext cx="5544616" cy="5071477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 rot="7826332">
            <a:off x="5423567" y="4020007"/>
            <a:ext cx="2257305" cy="6306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236296" y="280273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Würsthülle</a:t>
            </a:r>
            <a:r>
              <a:rPr lang="de-DE" dirty="0" smtClean="0"/>
              <a:t> </a:t>
            </a:r>
          </a:p>
          <a:p>
            <a:r>
              <a:rPr lang="de-DE" dirty="0" smtClean="0"/>
              <a:t>(Schafsaitling)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93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0"/>
            <a:ext cx="7239000" cy="1143000"/>
          </a:xfrm>
        </p:spPr>
        <p:txBody>
          <a:bodyPr/>
          <a:lstStyle/>
          <a:p>
            <a:r>
              <a:rPr lang="de-DE" sz="6000" dirty="0" smtClean="0"/>
              <a:t>5. Schritt</a:t>
            </a:r>
            <a:endParaRPr lang="de-DE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43664" cy="432048"/>
          </a:xfrm>
        </p:spPr>
        <p:txBody>
          <a:bodyPr>
            <a:normAutofit fontScale="70000" lnSpcReduction="20000"/>
          </a:bodyPr>
          <a:lstStyle/>
          <a:p>
            <a:r>
              <a:rPr lang="de-DE" sz="3600" b="1" dirty="0" smtClean="0"/>
              <a:t>Würstchen auf Rauchstöcke hängen, </a:t>
            </a:r>
            <a:r>
              <a:rPr lang="de-DE" sz="3600" b="1" dirty="0" err="1" smtClean="0"/>
              <a:t>räuchen</a:t>
            </a:r>
            <a:r>
              <a:rPr lang="de-DE" sz="3600" b="1" dirty="0" smtClean="0"/>
              <a:t> und brühen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1" t="16529" r="33196" b="14601"/>
          <a:stretch/>
        </p:blipFill>
        <p:spPr>
          <a:xfrm>
            <a:off x="323528" y="1628800"/>
            <a:ext cx="3938634" cy="415588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t="23643" r="3764" b="-2210"/>
          <a:stretch/>
        </p:blipFill>
        <p:spPr>
          <a:xfrm rot="5400000">
            <a:off x="4321378" y="2107808"/>
            <a:ext cx="4589643" cy="33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0"/>
            <a:ext cx="7239000" cy="1143000"/>
          </a:xfrm>
        </p:spPr>
        <p:txBody>
          <a:bodyPr/>
          <a:lstStyle/>
          <a:p>
            <a:r>
              <a:rPr lang="de-DE" sz="6000" dirty="0"/>
              <a:t>6</a:t>
            </a:r>
            <a:r>
              <a:rPr lang="de-DE" sz="6000" dirty="0" smtClean="0"/>
              <a:t>. Schritt</a:t>
            </a:r>
            <a:endParaRPr lang="de-DE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43664" cy="432048"/>
          </a:xfrm>
        </p:spPr>
        <p:txBody>
          <a:bodyPr>
            <a:normAutofit fontScale="70000" lnSpcReduction="20000"/>
          </a:bodyPr>
          <a:lstStyle/>
          <a:p>
            <a:r>
              <a:rPr lang="de-DE" sz="3600" b="1" dirty="0" smtClean="0"/>
              <a:t>Verzehrfertige Wiener Würstchen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r="21945"/>
          <a:stretch/>
        </p:blipFill>
        <p:spPr>
          <a:xfrm>
            <a:off x="1187624" y="1412776"/>
            <a:ext cx="5939511" cy="511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645024"/>
            <a:ext cx="7239000" cy="1143000"/>
          </a:xfrm>
        </p:spPr>
        <p:txBody>
          <a:bodyPr/>
          <a:lstStyle/>
          <a:p>
            <a:r>
              <a:rPr lang="de-DE" sz="24000" dirty="0" smtClean="0">
                <a:solidFill>
                  <a:schemeClr val="accent1">
                    <a:lumMod val="75000"/>
                  </a:schemeClr>
                </a:solidFill>
              </a:rPr>
              <a:t>ENDE</a:t>
            </a:r>
            <a:endParaRPr lang="de-DE" sz="2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TC101859868[[fn=Temperiert]]</Template>
  <TotalTime>0</TotalTime>
  <Words>90</Words>
  <Application>Microsoft Office PowerPoint</Application>
  <PresentationFormat>Bildschirmpräsentation (4:3)</PresentationFormat>
  <Paragraphs>22</Paragraphs>
  <Slides>8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Thermal</vt:lpstr>
      <vt:lpstr>Produktion von Wiener Würstchen</vt:lpstr>
      <vt:lpstr>1. Schritt</vt:lpstr>
      <vt:lpstr>2. Schritt</vt:lpstr>
      <vt:lpstr>3. Schritt</vt:lpstr>
      <vt:lpstr>4. Schritt</vt:lpstr>
      <vt:lpstr>5. Schritt</vt:lpstr>
      <vt:lpstr>6. Schritt</vt:lpstr>
      <vt:lpstr>ENDE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Produktion von Wiener Würstchen</dc:title>
  <dc:creator>user</dc:creator>
  <cp:lastModifiedBy>user</cp:lastModifiedBy>
  <cp:revision>5</cp:revision>
  <dcterms:created xsi:type="dcterms:W3CDTF">2014-01-02T16:02:00Z</dcterms:created>
  <dcterms:modified xsi:type="dcterms:W3CDTF">2014-01-02T16:34:26Z</dcterms:modified>
</cp:coreProperties>
</file>